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F15"/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>
        <p:scale>
          <a:sx n="79" d="100"/>
          <a:sy n="79" d="100"/>
        </p:scale>
        <p:origin x="1224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DB5F5C9-3E2B-5045-8026-654D5DC62B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E0C4D0C-3523-F145-8939-254CD0EA342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06500" y="1885950"/>
            <a:ext cx="97790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5C24CDA-90C0-E74C-A9B2-BE43942A0E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8450" y="6534150"/>
            <a:ext cx="11595100" cy="254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A1CC9B9-0E90-6B49-B808-2F23AC4E498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FB2F231-ED7F-8F46-8730-252382298E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9D3CD1E-ADBE-914F-91CB-443E5AF432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1C405CC-F7D7-B346-AB49-CD793EE87F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0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2435CFF-2F4D-7D47-BD08-D7CED06C4C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13BC4AC-B3ED-1242-9109-9BE843E58E1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6ABC00E-3F00-B442-AA15-C30AE56730E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8450" y="6534150"/>
            <a:ext cx="115951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A214FD0-DBDB-F544-955D-74BD9183F2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D907AB0-F574-5C42-B29A-1F6270E09A0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66656" y="2743200"/>
            <a:ext cx="4058689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3" r:id="rId4"/>
    <p:sldLayoutId id="2147483660" r:id="rId5"/>
    <p:sldLayoutId id="2147483650" r:id="rId6"/>
    <p:sldLayoutId id="2147483652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8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085948" y="3971280"/>
            <a:ext cx="20799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ARAUCANÍA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FDAAB61-BA3E-904D-ADB2-BAF487849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866" y="3745647"/>
            <a:ext cx="1022268" cy="14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16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22</cp:revision>
  <dcterms:created xsi:type="dcterms:W3CDTF">2024-11-19T15:44:34Z</dcterms:created>
  <dcterms:modified xsi:type="dcterms:W3CDTF">2024-11-20T18:46:54Z</dcterms:modified>
</cp:coreProperties>
</file>